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78285" autoAdjust="0"/>
  </p:normalViewPr>
  <p:slideViewPr>
    <p:cSldViewPr snapToGrid="0">
      <p:cViewPr varScale="1">
        <p:scale>
          <a:sx n="61" d="100"/>
          <a:sy n="61" d="100"/>
        </p:scale>
        <p:origin x="1843" y="4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present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10</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rogramiz.com/dsa/greedy-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steps 2-3 for each algorithm</a:t>
            </a:r>
          </a:p>
          <a:p>
            <a:pPr marL="514350" indent="-514350">
              <a:buAutoNum type="arabicPeriod"/>
            </a:pPr>
            <a:r>
              <a:rPr lang="en-US" sz="2400" dirty="0"/>
              <a:t>Dump data to csv (Not necessarily in this step)</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hlinkClick r:id="rId3"/>
              </a:rPr>
              <a:t>www.programiz.com/dsa/greedy-algorithm</a:t>
            </a:r>
            <a:endParaRPr lang="en-US" sz="1800" dirty="0">
              <a:solidFill>
                <a:schemeClr val="tx1">
                  <a:lumMod val="50000"/>
                </a:schemeClr>
              </a:solidFill>
            </a:endParaRP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836</TotalTime>
  <Words>2286</Words>
  <Application>Microsoft Office PowerPoint</Application>
  <PresentationFormat>Widescreen</PresentationFormat>
  <Paragraphs>180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14</cp:revision>
  <dcterms:created xsi:type="dcterms:W3CDTF">2023-02-09T00:02:31Z</dcterms:created>
  <dcterms:modified xsi:type="dcterms:W3CDTF">2023-02-13T00:28:49Z</dcterms:modified>
</cp:coreProperties>
</file>